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11"/>
  </p:notesMasterIdLst>
  <p:handoutMasterIdLst>
    <p:handoutMasterId r:id="rId12"/>
  </p:handoutMasterIdLst>
  <p:sldIdLst>
    <p:sldId id="257" r:id="rId5"/>
    <p:sldId id="258" r:id="rId6"/>
    <p:sldId id="259" r:id="rId7"/>
    <p:sldId id="260" r:id="rId8"/>
    <p:sldId id="261" r:id="rId9"/>
    <p:sldId id="262" r:id="rId10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5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94404"/>
    <a:srgbClr val="5F6F0F"/>
    <a:srgbClr val="718412"/>
    <a:srgbClr val="65741A"/>
    <a:srgbClr val="70811D"/>
    <a:srgbClr val="7B8D1F"/>
    <a:srgbClr val="839721"/>
    <a:srgbClr val="95AB25"/>
    <a:srgbClr val="BC5500"/>
    <a:srgbClr val="C45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>
      <p:cViewPr varScale="1">
        <p:scale>
          <a:sx n="73" d="100"/>
          <a:sy n="73" d="100"/>
        </p:scale>
        <p:origin x="618" y="72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2838" y="1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t>9/4/2018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D8D46A-B586-417D-BFBD-8C8FE0AAF762}" type="datetimeFigureOut">
              <a:rPr lang="en-US"/>
              <a:t>9/4/2018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BA5BD7-F043-4D1B-AA17-CD412FC534DE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diagonals"/>
          <p:cNvGrpSpPr/>
          <p:nvPr/>
        </p:nvGrpSpPr>
        <p:grpSpPr>
          <a:xfrm>
            <a:off x="7516443" y="4145281"/>
            <a:ext cx="4686117" cy="2731407"/>
            <a:chOff x="5638800" y="3108960"/>
            <a:chExt cx="3515503" cy="2048555"/>
          </a:xfrm>
        </p:grpSpPr>
        <p:cxnSp>
          <p:nvCxnSpPr>
            <p:cNvPr id="14" name="Straight Connector 13"/>
            <p:cNvCxnSpPr/>
            <p:nvPr/>
          </p:nvCxnSpPr>
          <p:spPr>
            <a:xfrm flipV="1">
              <a:off x="5638800" y="3108960"/>
              <a:ext cx="3515503" cy="2037116"/>
            </a:xfrm>
            <a:prstGeom prst="line">
              <a:avLst/>
            </a:pr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V="1">
              <a:off x="6004643" y="3333750"/>
              <a:ext cx="3149660" cy="1823765"/>
            </a:xfrm>
            <a:prstGeom prst="line">
              <a:avLst/>
            </a:pr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V="1">
              <a:off x="6388342" y="3549891"/>
              <a:ext cx="2765961" cy="1600149"/>
            </a:xfrm>
            <a:prstGeom prst="lin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2" name="bottom lines"/>
          <p:cNvGrpSpPr/>
          <p:nvPr/>
        </p:nvGrpSpPr>
        <p:grpSpPr>
          <a:xfrm>
            <a:off x="-8916" y="6057149"/>
            <a:ext cx="5498726" cy="820207"/>
            <a:chOff x="-6689" y="4553748"/>
            <a:chExt cx="4125119" cy="615155"/>
          </a:xfrm>
        </p:grpSpPr>
        <p:sp>
          <p:nvSpPr>
            <p:cNvPr id="9" name="Freeform 8"/>
            <p:cNvSpPr/>
            <p:nvPr/>
          </p:nvSpPr>
          <p:spPr>
            <a:xfrm rot="16200000">
              <a:off x="1754302" y="2802395"/>
              <a:ext cx="612775" cy="411548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4115481 h 4115481"/>
                <a:gd name="connsiteX1" fmla="*/ 612775 w 612775"/>
                <a:gd name="connsiteY1" fmla="*/ 3180443 h 4115481"/>
                <a:gd name="connsiteX2" fmla="*/ 612775 w 612775"/>
                <a:gd name="connsiteY2" fmla="*/ 0 h 4115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775" h="4115481">
                  <a:moveTo>
                    <a:pt x="0" y="4115481"/>
                  </a:moveTo>
                  <a:lnTo>
                    <a:pt x="612775" y="3180443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  <p:sp>
          <p:nvSpPr>
            <p:cNvPr id="10" name="Freeform 9"/>
            <p:cNvSpPr/>
            <p:nvPr/>
          </p:nvSpPr>
          <p:spPr>
            <a:xfrm rot="16200000">
              <a:off x="1604659" y="3152814"/>
              <a:ext cx="410751" cy="3621427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202024 w 612775"/>
                <a:gd name="connsiteY1" fmla="*/ 3607676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10751 w 410751"/>
                <a:gd name="connsiteY2" fmla="*/ 0 h 3607676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09575 w 410751"/>
                <a:gd name="connsiteY2" fmla="*/ 185820 h 3607676"/>
                <a:gd name="connsiteX3" fmla="*/ 410751 w 410751"/>
                <a:gd name="connsiteY3" fmla="*/ 0 h 3607676"/>
                <a:gd name="connsiteX0" fmla="*/ 0 w 410751"/>
                <a:gd name="connsiteY0" fmla="*/ 3421856 h 3421856"/>
                <a:gd name="connsiteX1" fmla="*/ 410751 w 410751"/>
                <a:gd name="connsiteY1" fmla="*/ 2798680 h 3421856"/>
                <a:gd name="connsiteX2" fmla="*/ 409575 w 410751"/>
                <a:gd name="connsiteY2" fmla="*/ 0 h 3421856"/>
                <a:gd name="connsiteX0" fmla="*/ 0 w 410751"/>
                <a:gd name="connsiteY0" fmla="*/ 3614170 h 3614170"/>
                <a:gd name="connsiteX1" fmla="*/ 410751 w 410751"/>
                <a:gd name="connsiteY1" fmla="*/ 2990994 h 3614170"/>
                <a:gd name="connsiteX2" fmla="*/ 405947 w 410751"/>
                <a:gd name="connsiteY2" fmla="*/ 0 h 3614170"/>
                <a:gd name="connsiteX0" fmla="*/ 0 w 410751"/>
                <a:gd name="connsiteY0" fmla="*/ 3621427 h 3621427"/>
                <a:gd name="connsiteX1" fmla="*/ 410751 w 410751"/>
                <a:gd name="connsiteY1" fmla="*/ 2998251 h 3621427"/>
                <a:gd name="connsiteX2" fmla="*/ 405947 w 410751"/>
                <a:gd name="connsiteY2" fmla="*/ 0 h 3621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751" h="3621427">
                  <a:moveTo>
                    <a:pt x="0" y="3621427"/>
                  </a:moveTo>
                  <a:lnTo>
                    <a:pt x="410751" y="2998251"/>
                  </a:lnTo>
                  <a:cubicBezTo>
                    <a:pt x="410359" y="2065358"/>
                    <a:pt x="406339" y="932893"/>
                    <a:pt x="405947" y="0"/>
                  </a:cubicBezTo>
                </a:path>
              </a:pathLst>
            </a:cu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  <p:sp>
          <p:nvSpPr>
            <p:cNvPr id="11" name="Freeform 10"/>
            <p:cNvSpPr/>
            <p:nvPr/>
          </p:nvSpPr>
          <p:spPr>
            <a:xfrm rot="16200000">
              <a:off x="1462308" y="3453376"/>
              <a:ext cx="241768" cy="317976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373856 w 612775"/>
                <a:gd name="connsiteY1" fmla="*/ 3344891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919 w 238919"/>
                <a:gd name="connsiteY2" fmla="*/ 0 h 3344891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125 w 238919"/>
                <a:gd name="connsiteY2" fmla="*/ 368330 h 3344891"/>
                <a:gd name="connsiteX3" fmla="*/ 238919 w 238919"/>
                <a:gd name="connsiteY3" fmla="*/ 0 h 3344891"/>
                <a:gd name="connsiteX0" fmla="*/ 0 w 238919"/>
                <a:gd name="connsiteY0" fmla="*/ 2976561 h 2976561"/>
                <a:gd name="connsiteX1" fmla="*/ 238919 w 238919"/>
                <a:gd name="connsiteY1" fmla="*/ 2616170 h 2976561"/>
                <a:gd name="connsiteX2" fmla="*/ 238125 w 238919"/>
                <a:gd name="connsiteY2" fmla="*/ 0 h 2976561"/>
                <a:gd name="connsiteX0" fmla="*/ 0 w 241768"/>
                <a:gd name="connsiteY0" fmla="*/ 3179761 h 3179761"/>
                <a:gd name="connsiteX1" fmla="*/ 238919 w 241768"/>
                <a:gd name="connsiteY1" fmla="*/ 2819370 h 3179761"/>
                <a:gd name="connsiteX2" fmla="*/ 241754 w 241768"/>
                <a:gd name="connsiteY2" fmla="*/ 0 h 3179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1768" h="3179761">
                  <a:moveTo>
                    <a:pt x="0" y="3179761"/>
                  </a:moveTo>
                  <a:lnTo>
                    <a:pt x="238919" y="2819370"/>
                  </a:lnTo>
                  <a:cubicBezTo>
                    <a:pt x="238654" y="1947313"/>
                    <a:pt x="242019" y="872057"/>
                    <a:pt x="241754" y="0"/>
                  </a:cubicBezTo>
                </a:path>
              </a:pathLst>
            </a:cu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5176" y="584200"/>
            <a:ext cx="8735325" cy="2000251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5176" y="2616200"/>
            <a:ext cx="8735325" cy="17526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800" cap="all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22" name="Date Placeholder 2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650A55-5F19-4BF8-97A7-F98468B48781}" type="datetime1">
              <a:rPr lang="en-US" smtClean="0"/>
              <a:t>9/4/2018</a:t>
            </a:fld>
            <a:endParaRPr/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24" name="Slide Number Placeholder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DC5C1-CAD4-4227-BC27-D43A26E735BC}" type="datetime1">
              <a:rPr lang="en-US" smtClean="0"/>
              <a:t>9/4/2018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96675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584200"/>
            <a:ext cx="2742486" cy="5588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8882" y="584200"/>
            <a:ext cx="7414869" cy="5588000"/>
          </a:xfrm>
        </p:spPr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AE345-1CA9-451F-8FCC-71625B9BE538}" type="datetime1">
              <a:rPr lang="en-US" smtClean="0"/>
              <a:t>9/4/2018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95886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0F98B-0512-4720-B8E3-E5282F2ABCF7}" type="datetime1">
              <a:rPr lang="en-US" smtClean="0"/>
              <a:t>9/4/2018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diagonals"/>
          <p:cNvGrpSpPr/>
          <p:nvPr/>
        </p:nvGrpSpPr>
        <p:grpSpPr>
          <a:xfrm>
            <a:off x="7516443" y="4145281"/>
            <a:ext cx="4686117" cy="2731407"/>
            <a:chOff x="5638800" y="3108960"/>
            <a:chExt cx="3515503" cy="2048555"/>
          </a:xfrm>
        </p:grpSpPr>
        <p:cxnSp>
          <p:nvCxnSpPr>
            <p:cNvPr id="12" name="Straight Connector 11"/>
            <p:cNvCxnSpPr/>
            <p:nvPr/>
          </p:nvCxnSpPr>
          <p:spPr>
            <a:xfrm flipV="1">
              <a:off x="5638800" y="3108960"/>
              <a:ext cx="3515503" cy="2037116"/>
            </a:xfrm>
            <a:prstGeom prst="line">
              <a:avLst/>
            </a:pr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V="1">
              <a:off x="6004643" y="3333750"/>
              <a:ext cx="3149660" cy="1823765"/>
            </a:xfrm>
            <a:prstGeom prst="line">
              <a:avLst/>
            </a:pr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V="1">
              <a:off x="6388342" y="3549891"/>
              <a:ext cx="2765961" cy="1600149"/>
            </a:xfrm>
            <a:prstGeom prst="lin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5177" y="2209801"/>
            <a:ext cx="8938472" cy="2764335"/>
          </a:xfrm>
        </p:spPr>
        <p:txBody>
          <a:bodyPr anchor="b">
            <a:normAutofit/>
          </a:bodyPr>
          <a:lstStyle>
            <a:lvl1pPr algn="l">
              <a:defRPr sz="5400" b="0" cap="none" baseline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5176" y="4951266"/>
            <a:ext cx="7069519" cy="1220933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800" cap="all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30D2CF-3FBB-4DBA-9ACD-AC68489B89E1}" type="datetime1">
              <a:rPr lang="en-US" smtClean="0"/>
              <a:t>9/4/2018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18883" y="1706880"/>
            <a:ext cx="5078677" cy="446532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0707" y="1706880"/>
            <a:ext cx="5078677" cy="446532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C4DA1-AA7D-4898-AC47-059D13099C1D}" type="datetime1">
              <a:rPr lang="en-US" smtClean="0"/>
              <a:t>9/4/2018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57647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8883" y="1701800"/>
            <a:ext cx="5082740" cy="91440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800" b="0" cap="all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18883" y="2717800"/>
            <a:ext cx="5078677" cy="3454400"/>
          </a:xfrm>
        </p:spPr>
        <p:txBody>
          <a:bodyPr>
            <a:no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96644" y="1701800"/>
            <a:ext cx="5082740" cy="91440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800" b="0" cap="all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00707" y="2717800"/>
            <a:ext cx="5078677" cy="3454400"/>
          </a:xfrm>
        </p:spPr>
        <p:txBody>
          <a:bodyPr>
            <a:no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 baseline="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8D083-6BC9-4036-B6A0-EEAD82C99239}" type="datetime1">
              <a:rPr lang="en-US" smtClean="0"/>
              <a:t>9/4/2018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95381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E4D94-A618-48A8-9E7C-2FFBE694ED9F}" type="datetime1">
              <a:rPr lang="en-US" smtClean="0"/>
              <a:t>9/4/2018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15229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430045-1277-4171-86E9-40EA53EDCC0C}" type="datetime1">
              <a:rPr lang="en-US" smtClean="0"/>
              <a:t>9/4/2018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8882" y="1701800"/>
            <a:ext cx="4062942" cy="2438400"/>
          </a:xfrm>
        </p:spPr>
        <p:txBody>
          <a:bodyPr anchor="b">
            <a:normAutofit/>
          </a:bodyPr>
          <a:lstStyle>
            <a:lvl1pPr algn="l">
              <a:defRPr sz="2800" b="0" cap="all" spc="200" baseline="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8882" y="4241800"/>
            <a:ext cx="4062942" cy="19304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84971" y="584200"/>
            <a:ext cx="6094413" cy="55880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A73D4-C22C-46BF-9758-C9F41ACFCE45}" type="datetime1">
              <a:rPr lang="en-US" smtClean="0"/>
              <a:t>9/4/2018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18139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8882" y="1701800"/>
            <a:ext cx="4062942" cy="2438400"/>
          </a:xfrm>
        </p:spPr>
        <p:txBody>
          <a:bodyPr anchor="b">
            <a:normAutofit/>
          </a:bodyPr>
          <a:lstStyle>
            <a:lvl1pPr algn="l">
              <a:defRPr sz="2800" b="0" cap="all" spc="200" baseline="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8882" y="4241800"/>
            <a:ext cx="4062942" cy="19304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5484971" y="584200"/>
            <a:ext cx="6094413" cy="5588000"/>
          </a:xfrm>
          <a:ln w="12700">
            <a:solidFill>
              <a:schemeClr val="bg1">
                <a:lumMod val="75000"/>
                <a:lumOff val="25000"/>
              </a:schemeClr>
            </a:solidFill>
            <a:miter lim="800000"/>
          </a:ln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609493" indent="0">
              <a:buNone/>
              <a:defRPr sz="3700"/>
            </a:lvl2pPr>
            <a:lvl3pPr marL="1218987" indent="0">
              <a:buNone/>
              <a:defRPr sz="3200"/>
            </a:lvl3pPr>
            <a:lvl4pPr marL="1828480" indent="0">
              <a:buNone/>
              <a:defRPr sz="2700"/>
            </a:lvl4pPr>
            <a:lvl5pPr marL="2437973" indent="0">
              <a:buNone/>
              <a:defRPr sz="2700"/>
            </a:lvl5pPr>
            <a:lvl6pPr marL="3047467" indent="0">
              <a:buNone/>
              <a:defRPr sz="2700"/>
            </a:lvl6pPr>
            <a:lvl7pPr marL="3656960" indent="0">
              <a:buNone/>
              <a:defRPr sz="2700"/>
            </a:lvl7pPr>
            <a:lvl8pPr marL="4266453" indent="0">
              <a:buNone/>
              <a:defRPr sz="2700"/>
            </a:lvl8pPr>
            <a:lvl9pPr marL="4875947" indent="0">
              <a:buNone/>
              <a:defRPr sz="2700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9FA78-E9CC-4A68-B6C6-A151E76A4939}" type="datetime1">
              <a:rPr lang="en-US" smtClean="0"/>
              <a:t>9/4/2018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23431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100000"/>
                <a:shade val="0"/>
                <a:satMod val="100000"/>
              </a:schemeClr>
            </a:gs>
            <a:gs pos="85000">
              <a:schemeClr val="bg2">
                <a:tint val="100000"/>
                <a:shade val="30000"/>
                <a:satMod val="100000"/>
              </a:schemeClr>
            </a:gs>
            <a:gs pos="100000">
              <a:schemeClr val="bg2">
                <a:shade val="60000"/>
                <a:satMod val="100000"/>
              </a:schemeClr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left lines"/>
          <p:cNvGrpSpPr/>
          <p:nvPr/>
        </p:nvGrpSpPr>
        <p:grpSpPr>
          <a:xfrm>
            <a:off x="-15870" y="-3174"/>
            <a:ext cx="819993" cy="5229225"/>
            <a:chOff x="-11906" y="-2381"/>
            <a:chExt cx="615155" cy="3921919"/>
          </a:xfrm>
        </p:grpSpPr>
        <p:sp>
          <p:nvSpPr>
            <p:cNvPr id="10" name="Freeform 9"/>
            <p:cNvSpPr/>
            <p:nvPr/>
          </p:nvSpPr>
          <p:spPr>
            <a:xfrm>
              <a:off x="-9526" y="0"/>
              <a:ext cx="612775" cy="3919538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775" h="3919538">
                  <a:moveTo>
                    <a:pt x="0" y="3919538"/>
                  </a:moveTo>
                  <a:lnTo>
                    <a:pt x="612775" y="2984500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Freeform 10"/>
            <p:cNvSpPr/>
            <p:nvPr/>
          </p:nvSpPr>
          <p:spPr>
            <a:xfrm>
              <a:off x="-11906" y="0"/>
              <a:ext cx="410751" cy="3421856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202024 w 612775"/>
                <a:gd name="connsiteY1" fmla="*/ 3607676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10751 w 410751"/>
                <a:gd name="connsiteY2" fmla="*/ 0 h 3607676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09575 w 410751"/>
                <a:gd name="connsiteY2" fmla="*/ 185820 h 3607676"/>
                <a:gd name="connsiteX3" fmla="*/ 410751 w 410751"/>
                <a:gd name="connsiteY3" fmla="*/ 0 h 3607676"/>
                <a:gd name="connsiteX0" fmla="*/ 0 w 410751"/>
                <a:gd name="connsiteY0" fmla="*/ 3421856 h 3421856"/>
                <a:gd name="connsiteX1" fmla="*/ 410751 w 410751"/>
                <a:gd name="connsiteY1" fmla="*/ 2798680 h 3421856"/>
                <a:gd name="connsiteX2" fmla="*/ 409575 w 410751"/>
                <a:gd name="connsiteY2" fmla="*/ 0 h 342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751" h="3421856">
                  <a:moveTo>
                    <a:pt x="0" y="3421856"/>
                  </a:moveTo>
                  <a:lnTo>
                    <a:pt x="410751" y="2798680"/>
                  </a:lnTo>
                  <a:lnTo>
                    <a:pt x="409575" y="0"/>
                  </a:lnTo>
                </a:path>
              </a:pathLst>
            </a:cu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4" name="Freeform 13"/>
            <p:cNvSpPr/>
            <p:nvPr/>
          </p:nvSpPr>
          <p:spPr>
            <a:xfrm>
              <a:off x="-7144" y="-2381"/>
              <a:ext cx="238919" cy="297656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373856 w 612775"/>
                <a:gd name="connsiteY1" fmla="*/ 3344891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919 w 238919"/>
                <a:gd name="connsiteY2" fmla="*/ 0 h 3344891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125 w 238919"/>
                <a:gd name="connsiteY2" fmla="*/ 368330 h 3344891"/>
                <a:gd name="connsiteX3" fmla="*/ 238919 w 238919"/>
                <a:gd name="connsiteY3" fmla="*/ 0 h 3344891"/>
                <a:gd name="connsiteX0" fmla="*/ 0 w 238919"/>
                <a:gd name="connsiteY0" fmla="*/ 2976561 h 2976561"/>
                <a:gd name="connsiteX1" fmla="*/ 238919 w 238919"/>
                <a:gd name="connsiteY1" fmla="*/ 2616170 h 2976561"/>
                <a:gd name="connsiteX2" fmla="*/ 238125 w 238919"/>
                <a:gd name="connsiteY2" fmla="*/ 0 h 2976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8919" h="2976561">
                  <a:moveTo>
                    <a:pt x="0" y="2976561"/>
                  </a:moveTo>
                  <a:lnTo>
                    <a:pt x="238919" y="2616170"/>
                  </a:lnTo>
                  <a:cubicBezTo>
                    <a:pt x="238654" y="1744113"/>
                    <a:pt x="238390" y="872057"/>
                    <a:pt x="238125" y="0"/>
                  </a:cubicBezTo>
                </a:path>
              </a:pathLst>
            </a:cu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1223963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8883" y="1701797"/>
            <a:ext cx="10360501" cy="4462272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18882" y="6356352"/>
            <a:ext cx="2234618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F956FE-8808-40B1-96C1-2621C1418C0A}" type="datetime1">
              <a:rPr lang="en-US" smtClean="0"/>
              <a:t>9/4/2018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53501" y="6356352"/>
            <a:ext cx="5281824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63649" y="6356352"/>
            <a:ext cx="1015735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90000"/>
        </a:lnSpc>
        <a:spcBef>
          <a:spcPts val="1600"/>
        </a:spcBef>
        <a:buClr>
          <a:schemeClr val="accent1"/>
        </a:buClr>
        <a:buSzPct val="100000"/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32012" y="1465760"/>
            <a:ext cx="8735325" cy="2000251"/>
          </a:xfrm>
        </p:spPr>
        <p:txBody>
          <a:bodyPr/>
          <a:lstStyle/>
          <a:p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Curentul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Continuu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732212" y="3466011"/>
            <a:ext cx="8735325" cy="1752600"/>
          </a:xfrm>
        </p:spPr>
        <p:txBody>
          <a:bodyPr/>
          <a:lstStyle/>
          <a:p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Editura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Tamar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8612" y="179885"/>
            <a:ext cx="2842778" cy="2286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332291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416" y="58783"/>
            <a:ext cx="4615796" cy="669568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8212" y="28303"/>
            <a:ext cx="4708254" cy="6695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55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212" y="88269"/>
            <a:ext cx="4876800" cy="676973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3012" y="90446"/>
            <a:ext cx="4876800" cy="6769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40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7212" y="34834"/>
            <a:ext cx="4537972" cy="682316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5184" y="34834"/>
            <a:ext cx="4801910" cy="6823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056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4980" y="0"/>
            <a:ext cx="48388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747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Surs</a:t>
            </a:r>
            <a:r>
              <a:rPr lang="ro-RO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ă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Fizi</a:t>
            </a:r>
            <a:r>
              <a:rPr lang="ro-RO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că Culegere de probleme propuse și rezolvate pentru clasa a X -a și BACALAUREAT (Mihaela Chiriță, Editura Tamar , 2018 )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7107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ch 16x9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  <a:extLst>
    <a:ext uri="{05A4C25C-085E-4340-85A3-A5531E510DB2}">
      <thm15:themeFamily xmlns:thm15="http://schemas.microsoft.com/office/thememl/2012/main" name="TF02787990.potx" id="{BDB9CD5E-36EC-45F3-B87D-6D062B8A3823}" vid="{51682E2F-7C85-4D6F-AD40-072EFC83910D}"/>
    </a:ext>
  </a:extLst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ocPublishedLinkedAssetsLookup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LocLastLocAttemptVersionTypeLookup xmlns="4873beb7-5857-4685-be1f-d57550cc96cc" xsi:nil="true"/>
    <DirectSourceMarket xmlns="4873beb7-5857-4685-be1f-d57550cc96cc" xsi:nil="true"/>
    <ThumbnailAssetId xmlns="4873beb7-5857-4685-be1f-d57550cc96cc" xsi:nil="true"/>
    <PrimaryImageGen xmlns="4873beb7-5857-4685-be1f-d57550cc96cc">false</PrimaryImageGen>
    <LocNewPublishedVersionLookup xmlns="4873beb7-5857-4685-be1f-d57550cc96cc" xsi:nil="true"/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LocOverallPublishStatusLookup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LocOverallLocStatusLookup xmlns="4873beb7-5857-4685-be1f-d57550cc96cc" xsi:nil="true"/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1345093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>This simple template design works for technology and  businesses, but it's versatile enough to use in other contexts.  It features multiple slide layouts designed for widescreen (16x9 resolution) and includes a sample SmartArt list and chart that are easily editable.</APDescription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2011-11-26T00:30:00+00:00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TemplateStatus xmlns="4873beb7-5857-4685-be1f-d57550cc96cc">Complete</TemplateStatus>
    <Downloads xmlns="4873beb7-5857-4685-be1f-d57550cc96cc">0</Downloads>
    <OOCacheId xmlns="4873beb7-5857-4685-be1f-d57550cc96cc" xsi:nil="true"/>
    <IsDeleted xmlns="4873beb7-5857-4685-be1f-d57550cc96cc">false</IsDeleted>
    <LocPublishedDependentAssetsLookup xmlns="4873beb7-5857-4685-be1f-d57550cc96cc" xsi:nil="true"/>
    <TPExecutable xmlns="4873beb7-5857-4685-be1f-d57550cc96cc" xsi:nil="true"/>
    <EditorialTags xmlns="4873beb7-5857-4685-be1f-d57550cc96cc" xsi:nil="true"/>
    <SubmitterId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TP102787989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694266</LocLastLocAttemptVersionLookup>
    <LocProcessedForHandoffsLookup xmlns="4873beb7-5857-4685-be1f-d57550cc96cc" xsi:nil="true"/>
    <IsSearchable xmlns="4873beb7-5857-4685-be1f-d57550cc96cc">true</IsSearchable>
    <TemplateTemplateType xmlns="4873beb7-5857-4685-be1f-d57550cc96cc">PowerPoint Presentation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LocOverallPreviewStatusLookup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 xsi:nil="true"/>
    <OutputCachingOn xmlns="4873beb7-5857-4685-be1f-d57550cc96cc">false</OutputCachingOn>
    <AverageRating xmlns="4873beb7-5857-4685-be1f-d57550cc96cc" xsi:nil="true"/>
    <APAuthor xmlns="4873beb7-5857-4685-be1f-d57550cc96cc">
      <UserInfo>
        <DisplayName>REDMOND\kristaa</DisplayName>
        <AccountId>136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LocProcessedForMarketsLookup xmlns="4873beb7-5857-4685-be1f-d57550cc96cc" xsi:nil="true"/>
    <TPLaunchHelpLinkType xmlns="4873beb7-5857-4685-be1f-d57550cc96cc">Template</TPLaunchHelpLinkType>
    <OriginalRelease xmlns="4873beb7-5857-4685-be1f-d57550cc96cc">15</OriginalRelease>
    <LocalizationTagsTaxHTField0 xmlns="4873beb7-5857-4685-be1f-d57550cc96cc">
      <Terms xmlns="http://schemas.microsoft.com/office/infopath/2007/PartnerControls"/>
    </LocalizationTagsTaxHTField0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LocOverallHandbackStatusLookup xmlns="4873beb7-5857-4685-be1f-d57550cc96cc" xsi:nil="true"/>
    <ShowIn xmlns="4873beb7-5857-4685-be1f-d57550cc96cc">Show everywhere</ShowIn>
    <UANotes xmlns="4873beb7-5857-4685-be1f-d57550cc96cc" xsi:nil="true"/>
    <InternalTagsTaxHTField0 xmlns="4873beb7-5857-4685-be1f-d57550cc96cc">
      <Terms xmlns="http://schemas.microsoft.com/office/infopath/2007/PartnerControls"/>
    </InternalTagsTaxHTField0>
    <CSXHash xmlns="4873beb7-5857-4685-be1f-d57550cc96cc" xsi:nil="true"/>
    <VoteCount xmlns="4873beb7-5857-4685-be1f-d57550cc96cc" xsi:nil="true"/>
    <AssetExpire xmlns="4873beb7-5857-4685-be1f-d57550cc96cc">2029-05-12T07:00:00+00:00</AssetExpire>
    <DSATActionTaken xmlns="4873beb7-5857-4685-be1f-d57550cc96cc" xsi:nil="true"/>
    <CSXSubmissionMarket xmlns="4873beb7-5857-4685-be1f-d57550cc96cc" xsi:nil="true"/>
    <LocMarketGroupTiers2 xmlns="4873beb7-5857-4685-be1f-d57550cc96cc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0C67BEE-D13F-4BD2-98A5-34D8A0977F68}">
  <ds:schemaRefs>
    <ds:schemaRef ds:uri="http://purl.org/dc/elements/1.1/"/>
    <ds:schemaRef ds:uri="http://schemas.microsoft.com/office/2006/metadata/properties"/>
    <ds:schemaRef ds:uri="4873beb7-5857-4685-be1f-d57550cc96cc"/>
    <ds:schemaRef ds:uri="http://schemas.openxmlformats.org/package/2006/metadata/core-properties"/>
    <ds:schemaRef ds:uri="http://purl.org/dc/terms/"/>
    <ds:schemaRef ds:uri="http://schemas.microsoft.com/office/infopath/2007/PartnerControls"/>
    <ds:schemaRef ds:uri="http://schemas.microsoft.com/office/2006/documentManagement/type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A09BF4D4-EF60-4196-BFC3-9462D607978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Triple circuit lines presentation (widescreen)</Template>
  <TotalTime>35</TotalTime>
  <Words>32</Words>
  <Application>Microsoft Office PowerPoint</Application>
  <PresentationFormat>Custom</PresentationFormat>
  <Paragraphs>3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Times New Roman</vt:lpstr>
      <vt:lpstr>Tech 16x9</vt:lpstr>
      <vt:lpstr>Curentul Continuu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Layout</dc:title>
  <dc:creator>Daian Mihai</dc:creator>
  <cp:lastModifiedBy>Daian Mihai</cp:lastModifiedBy>
  <cp:revision>5</cp:revision>
  <dcterms:created xsi:type="dcterms:W3CDTF">2018-09-04T11:04:35Z</dcterms:created>
  <dcterms:modified xsi:type="dcterms:W3CDTF">2018-09-04T12:07:51Z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CampaignTags">
    <vt:lpwstr/>
  </property>
  <property fmtid="{D5CDD505-2E9C-101B-9397-08002B2CF9AE}" pid="7" name="ScenarioTags">
    <vt:lpwstr/>
  </property>
</Properties>
</file>